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0" r:id="rId2"/>
    <p:sldId id="284" r:id="rId3"/>
    <p:sldId id="367" r:id="rId4"/>
    <p:sldId id="309" r:id="rId5"/>
    <p:sldId id="310" r:id="rId6"/>
    <p:sldId id="303" r:id="rId7"/>
    <p:sldId id="292" r:id="rId8"/>
    <p:sldId id="294" r:id="rId9"/>
    <p:sldId id="314" r:id="rId10"/>
    <p:sldId id="296" r:id="rId11"/>
    <p:sldId id="290" r:id="rId12"/>
    <p:sldId id="322" r:id="rId13"/>
    <p:sldId id="297" r:id="rId14"/>
    <p:sldId id="300" r:id="rId15"/>
    <p:sldId id="325" r:id="rId16"/>
    <p:sldId id="308" r:id="rId17"/>
    <p:sldId id="307" r:id="rId18"/>
    <p:sldId id="327" r:id="rId19"/>
    <p:sldId id="329" r:id="rId20"/>
    <p:sldId id="299" r:id="rId21"/>
    <p:sldId id="330" r:id="rId22"/>
    <p:sldId id="331" r:id="rId23"/>
    <p:sldId id="359" r:id="rId24"/>
    <p:sldId id="365" r:id="rId25"/>
    <p:sldId id="364" r:id="rId26"/>
    <p:sldId id="366" r:id="rId27"/>
    <p:sldId id="257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834" autoAdjust="0"/>
  </p:normalViewPr>
  <p:slideViewPr>
    <p:cSldViewPr snapToGrid="0">
      <p:cViewPr varScale="1">
        <p:scale>
          <a:sx n="92" d="100"/>
          <a:sy n="92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庞门正道标题体"/>
              <a:ea typeface="庞门正道标题体"/>
              <a:cs typeface="庞门正道标题体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庞门正道标题体"/>
              </a:rPr>
              <a:t>2025/12/14</a:t>
            </a:fld>
            <a:endParaRPr lang="zh-CN" altLang="en-US">
              <a:cs typeface="庞门正道标题体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庞门正道标题体"/>
              <a:ea typeface="庞门正道标题体"/>
              <a:cs typeface="庞门正道标题体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庞门正道标题体"/>
              </a:rPr>
              <a:t>‹#›</a:t>
            </a:fld>
            <a:endParaRPr lang="zh-CN" altLang="en-US"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93.02325" units="1/cm"/>
          <inkml:channelProperty channel="Y" name="resolution" value="93.02325" units="1/cm"/>
          <inkml:channelProperty channel="T" name="resolution" value="1" units="1/dev"/>
        </inkml:channelProperties>
      </inkml:inkSource>
      <inkml:timestamp xml:id="ts0" timeString="2025-09-03T13:35:49.4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23379 7086 0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9-17T13:08:34.0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24160 3729 75 0,'0'-4'137'0,"0"4"33"0,0 0 27 0,0-4 25 0,0 4 19 0,0 0 18 0,0 0 18 9,0 0 16-9,0-5 16 1,0 5 15-1,0 0 15 7,0 0-88-7,0-5-109 0,0 5-29 24,0 0-19-24,0 0-7 0,0 0-7 0,0 0 0 0,-7 0-2 0,7 0 0 0,0 0 1 0,0 0-1 0,0 0-2 6,0 0 2-6,0 0-2 0,0 0-2 27,0 0-2-27,0 0-1 0,0 0-5 0,0 0 2 1,0 0-3-1,0 0-3 0,0 0-4 0,0-5-1 0,0 5-3 0,0 0-3 0,0 0-5 5,0 0-2-5,0 0-3 22,0 0-5-22,0 0-6 1,0 0-3-1,0 0-7 0,0 0-6 0,0 0-5 0,0 0-6 0,0 0-7 0,0 0-5 0,0 0-6 11,0 0-4-11,0 0-7 0,0 0 1 0,0 5-1 13,0-5 3-13,0 0-1 0,-8 0 3 0,8 5 1 0,0 0 1 15,0-5 3-15,-7 4 7 0,7 0 5 0,0 1 5 0,-9 5 6 0,9-5 5 14,-8 4 6-13,8 0 6-1,-7 0 1 0,1 2 3 0,6 2 2 0,-9-3 1 19,2 3 0-19,-1 1 2 0,1 1 1 0,-2-2-1 0,9 2 1 0,-6 4-3 0,-1-6 0 0,-1 1-5 16,1 1 0-16,-1-1-5 0,-1 4-4 0,9-3-3 0,-6-1-4 0,-1 0 0 0,0 0-1 11,-1-5-1-11,8 6-5 0,-9-6-1 0,9 0-2 17,-7 0-3-17,-1 2-5 0,8-3-8 0,0-3-5 0,-6 0-12 0,6 4-13 0,0-4-17 20,0-5-14-20,-7 4-17 1,7 1-16-1,0-5-13 0,0 0-13 0,0 0-11 0,0 0-14 0,0 0-25 10,0 0-23-10,0 0-54 0,7 0-54 0,-7 0-51 24,0 0-47-24,6-5 20 0,2 5 27 0,-8-4 28 0,7-1 28 0,2 0 26 0,-1 1 28 0,-1-1 26 0,0 0 31 0,-7-3 39 7,6 2 49-7</inkml:trace>
  <inkml:trace contextRef="#ctx0" brushRef="#br0" timeOffset="422">24264 3917 0 0,'0'-5'19'0,"8"5"116"0,-8-4 47 0,0-1 30 0,0 5 25 0,8-4 20 0,-8 4 19 2,0 0 14 13,0-5 13-15,0 5 10 1,0 0 9-1,0 0 12 0,0 0 9 0,0 0-127 1,0 0-154 11,-8 5-28-12,8-5-6 0,0 4-6 0,0 1-3 0,-8-5-4 2,8 9-5 19,-6-4 4-21,6-1 2 0,-7 6 4 0,-2-1 2 0,9 1-1 0,-7-1 0 0,-1 0-3 1,8 2-2 6,-8 2-5-7,0-3-3 0,2 3-1 2,-2-3-1 21,8 4 0-23,-7-4-3 0,7-1 4 0,-8 0 1 0,8 0 8 0,0 2 3 0,0-7 6 0,0 5 7 0,0-4 1 1,8-1 3 4,-8 1 3-5,7-5 2 16,-7 0 2-16,14 0 2 0,-6 0 1 0,0 0 1 0,7-5-3 0,-6 1-6 17,4-1-8-17,-5-4-6 0,8-1-5 0,-1 1-5 0,-2-1-1 0,4 1 2 0,-4-5 4 2,-5 4 7 22,8-4 7-24,-1 1 5 1,1-2 10-1,-10 7 9 0,9-7 13 1,-6 1 13-1,-2 4 12 0,-1-4 17 0,2 5 9 0,-1-5 5 6,1 5 5-6,-8-1 3 0,0 1-2 27,9-1-1-27,-9 1-8 0,0 5-9 0,0-6-10 0,-9 5-10 0,9 0-15 0,-8 1-15 0,8 0-18 0,-7-2-18 0,7 2-11 0,-8 4-10 18,2-5-9-18,-1 5-11 0,-2 0-6 0,2 0-10 0,-1 0-1 0,8 0-3 0,-6 0-15 15,-4 0-18-15,4 0-16 0,-1 5-16 0,-1-5-21 0,8 4-17 0,-9-4-28 2,2 6-31 13,7-6-13-15,-8 4-16 0,8-4-44 0,0 4-46 0,-6 1-89 0,6 0-84 18,0 0 2-18,0-5 16 0,0 0 33 0,0 9 33 0,0-5 37 0,0 1 34 0,0 1 43 10,6-2 41-10,-6 0 36 0,0 1 39 0,8 0 59 0,-8-5 95 20</inkml:trace>
  <inkml:trace contextRef="#ctx0" brushRef="#br0" timeOffset="843">24565 3926 0 0,'0'-4'28'0,"7"4"118"0,-7-5 46 0,0 5 26 0,0 0 22 0,0 0 19 0,0 0 17 0,0 0 21 0,0 0 17 2,0 0 18 2,0 0 15-4,0 0 15 10,-7 0 13-10,7 0-139 1,0 5-168-1,0-1-25 16,-7 1-7-16,7 0 1 0,-8 4 1 0,8-4-5 0,-9 0-3 1,9 4-7-1,-6 0-8 14,-1 2-8-14,7-3-10 0,-8 2-4 0,8 4-9 0,-7-5-1 0,7 0-4 18,0 1 1-18,-9 4-3 0,9-5 0 0,0 1-1 1,0-1 9-1,0 1 4 0,0-6 9 0,0 6 9 16,9-6 6-16,-9 6 8 0,7-10 10 0,-7 4 6 0,8 1 5 0,-1-5 6 13,-1 6 11-13,3-6 8 0,-1-6 8 0,-1 6 5 0,0-5-1 20,2 1 0-20,4-1 0 0,-5 0-1 0,8-4 3 0,-8 4 1 0,-2-3 10 0,1-3 8 0,10 2 6 11,-10 0 6-11,0 0 2 0,1-1 3 0,-2 0 8 0,3 1 9 21,-2 0 7-21,-7-5 4 0,8 4-3 0,-8 2 2 0,7-3-2 0,-7 2 0 0,0 0-10 0,0 4-13 9,0-4-10-9,0-1-12 0,0 5-11 0,-7-4-9 25,7 4-14-25,0-4-19 0,-8 5-11 0,8-1-14 0,-7 0-6 0,7 0-11 0,-9 1-11 0,3 0-11 0,6-2-9 0,-8 1-11 6,1 1-20-6,0 4-21 17,-2 0-22-17,9-4-22 0,-8 4-18 0,1 0-19 0,1-5-23 0,6 5-24 1,-8 5-28 14,0-5-29-15,8 0-32 0,-8 0-34 0,8 4-101 0,-8-4-102 1,1 4 1-1,7-4 17 26,-6 5 35-26,6 1 36 0,0-2 38 0,0 0 37 0,0-4 40 0,0 5 42 0,0 0 45 1,0 0 47-1,6-1 55 0,-6 1 92 0</inkml:trace>
  <inkml:trace contextRef="#ctx0" brushRef="#br0" timeOffset="1437">24986 3787 0 0,'0'0'9'0,"0"0"104"0,0 0 38 0,0 0 29 0,0 0 26 0,0 0 20 1,0 0 21 20,0 0 18-21,0 0 18 0,0 0 17 0,-9 0 14 0,9 3 16 0,0-3 15 0,0 5-114 0,-7 0-138 12,7-1-13-12,0 6 5 0,0-5-4 0,-8 5-5 1,8-6-1 1,0 5-1 16,-6 1-5-18,6-1-1 0,-7 6-4 0,7-7-4 0,0 7-6 0,-9-6-3 0,2 5-4 9,7 0-2-8,-8-5-6-1,-1 5-6 0,9 0-4 0,-7-3-4 19,1 2-6-19,6 1-5 0,-8-5-13 1,1 5-15 0,7-4-13-1,-8 0-14 0,0-1-13 0,8 0-12 8,-8 0-17-8,8 2-16 0,-6-7-29 17,6 5-29-17,0-4-59 0,-7-1-58 0,7 1-54 0,0 0-51 0,0-5 11 0,0 0 22 17,0 0 23-17,0 0 26 0,0 0 25 0,0 0 26 1,0 0 28-1,0 0 31 0,0 0 42 0,0-10 46 22</inkml:trace>
  <inkml:trace contextRef="#ctx0" brushRef="#br0" timeOffset="1659">24949 3729 0 0,'0'-8'24'0,"0"-2"116"0,0 1 46 0,0 3 28 0,7-2 23 2,-7 2 21 12,0 3 19-14,0-3 20 0,0 2 19 0,6-1 17 0,-6 5 16 2,8-5 11 10,-8 2 9-12,7 3-136 0,2 0-165 0,-2-6-26 0,1 6-4 20,-2-5-7-20,1 1-5 0,1 4-6 0,1-5-6 0,4 5-8 0,-4-4-11 0,6 4-7 0,-7 0-7 13,6 0-3-13,-5 0-1 0,4 0 1 0,-5 0 0 0,0 4-1 0,6-4 1 21,-6 5 7-21,-1-1 11 0,1 1 10 0,1 1 11 0,-2-3 12 0,0 7 13 0,-1 0 12 0,-6-1 14 7,8-5 9-7,-8 6 10 1,0-1 8 22,9 1 12-23,-9 3 7 0,0-3 9 0,0-1 1 1,-9 1 3 0,9 3-5-1,0-2-5 0,-8-3-4 0,8 1-4 0,-6 6-6 5,6-5-4-5,-7-2-2 27,0 2-5-27,-2 0-4 0,1-2-4 0,1 3-5 0,-1-3-2 0,2 2-7 0,-2-1-7 0,0 0-3 0,-7 1-3 0,9-1-4 0,-3 1 0 6,2-6-6-6,0 6-4 27,-10-1-2-26,11-4-3-1,-3 4-4 0,3-3-3 0,-1-2-1 0,-2 5-2 0,1-4 0 0,1 0 0 0,1-5-4 0,-2 4-1 0,1 1-10 0,7-5-5 6,-9 4-9-6,9-4-7 27,0 5-9-27,-7-5-11 0,7 0-6 0,0 0-4 1,0 0-3-1,0 0-1 1,0 0 0-1,0 0 0 0,0 0 3 0,7 0 1 0,-7 0 4 0,9 0 1 15,-9 0-1-15,7-5-3 0,1 5-2 0,-2 0-2 0,1 0-7 0,1 0-9 18,1-4-7-18,-2 4-9 0,-1 0-2 0,3 0-5 0,6 0-5 0,-7 0-5 0,-1 0-2 0,9 4 3 14,-10-4 9-14,1 0 11 0,1 5 12 0,0 0 11 0,0-1 12 19,-8 1 16-19,6 0 8 0,2 0 12 0,-8 0 13 0,7-1 15 0,-7 1 19 0,0 4 19 0,0-4 14 10,8 4 13-10,-16-3 11 0,8-2 9 0,0 5 11 22,0-4 8-22,-7 4 6 0,7-4 5 0,-8-1 3 1,8 1 0-1,-6 4-5 0,-2-4-9 0,8 0-10 0,-8 0-13 9,0 0-12-9,1 4-11 0,1-5-11 0,-3 1-11 22,2 0-8-22,0-1-10 0,-1 1-5 0,-1 0-5 0,3 0-3 0,-3-5-2 0,3 4-4 0,-1 0-1 2,-2-4-5-2,1 6-4 6,1-6-1-6,1 4-3 28,-2-4 0-28,1 0-3 0,-2 5-1 0,2-5-4 0,-1 0-4 0,2 0-11 0,6 0-15 0,-7 0-15 0,7 0-31 0,-9 0-27 0,2 0-32 5,7 0-34-5,0-5-40 1,-8 5-44 16,8 0-41-17,0 0-39 0,0 0-92 1,0 0-92-1,0 0-65 0,0 0-53 0,0-4 23 11,0-2 33-11,8 6 47 0,-1-4 47 0,-7 0 48 2,9 4 53 25,-2-5 54-26,-1 0 56-1,9 0 57 0,-6 5 59 0</inkml:trace>
  <inkml:trace contextRef="#ctx0" brushRef="#br0" timeOffset="2348">25421 4058 0 0,'6'0'28'1,"-6"0"122"-1,0 0 52 0,8 0 37 0,-8 0 34 0,0 0 35 0,8 0 33 11,-8 0 31-11,0 0 27 0,0 0 25 0,0 0 24 0,0 0 19 15,8 0 21-15,-8 0-144 0,0 0-174 0,0 0-31 0,0 0-12 1,0 0-11 16,0 0-13-17,0 0-17 0,7-4-16 0,-7 4-15 0,0 0-13 0,0 0-10 0,0-5-10 15,0 5-6-15,0-5-6 0,7 5-1 0,-7-5 0 0,0 5-2 0,0-5-2 17,0 5-1-17,0-4-2 0,0 4 0 0,0-5 1 0,0 0-1 0,0 5 5 0,0-4 3 15,0-1 4-15,0 5 0 0,0-4-2 0,0-1-1 0,0 5-4 0,0-5-3 14,0 5-2-14,0-5 0 0,0 1-4 0,0 4 0 0,0-4-1 0,0-2-4 15,0 6-4-15,0-5-3 0,0 1-5 0,-7 4-2 0,7-5-2 0,0 5 2 26,0-5 1-26,0 5 1 0,-7-4 1 0,7 4-1 0,0-5 0 0,0 5 0 0,0-5-2 0,0 5 0 0,-8 0 0 0,8 0 0 0,0-4 0 5,0 4 1-5,-8 0 2 17,8 0 0-17,0-5 1 0,-8 5 1 0,8 0-3 0,0 0 3 1,0 0 0-1,-6 0 4 13,6-5-1-13,0 5 1 0,0 0 2 0,-8 0-1 0,8 0 2 18,0 0 1-18,0-5-2 0,0 5 3 1,-7 0-1-1,7 0 2 0,0 0 3 0,0 0 0 0,0-4 0 14,0 4 1-14,-8 0-2 0,8 0 2 0,0 0 0 0,0 0 1 17,0-5 2-17,-9 5-1 0,9 0-1 0,0 0 1 0,0 0 0 0,0 0 0 0,-7 0-2 13,7 0 1-13,0-5-1 0,0 5 0 0,0 0-1 0,0 0-1 0,0 0-2 16,-6 0-1-16,6 0-1 0,0 0 0 0,0 0 0 0,0-4-3 0,0 4 1 15,0 0-2-15,0 0 1 0,-8 0-4 0,8 0-1 0,0-5-2 0,0 5-2 18,0 0-2-18,0 0-1 0,-7 0 1 0,7 0 0 0,0 0-2 0,0 0 0 0,0 0 0 16,0 0-1-16,-9 0 1 0,9 0 1 0,0 5 3 0,-7-5 3 0,7 0 1 0,0 4 5 14,0 1 2-14,-8 0 2 0,8-1 0 0,-6 1 0 0,6 0 3 0,-7 0 1 20,-2-1 3-20,9 6 0 0,-7-6 0 0,-1 6 2 0,0-1-1 0,0 1 0 0,3-1 2 0,5 1 4 10,-9 3 1-10,2-3 2 0,-1 4 1 0,1-4-1 20,-2 3 1-20,3-3 0 0,-1 5 2 0,-1-7 3 1,1 6-2-1,-2-4 1 0,9 5-2 0,-8-7-1 12,8 2-4-12,-6-2-5 0,6 2-1 0,-7 0 0 0,7-1 3 23,0 1 2-23,0-6-1 0,7 0 1 0,-7 6 0 0,0-10-3 0,6 5-2 0,2 0-1 0,-8-5-3 0,9 4-4 7,-2-4 0-7,1 0 4 1,-1-4-5 24,8 4-4-25,-8-5-3 0,1 0 0 0,8 1 2 0,-11-2-2 0,11-2 4 0,-8 3 3 0,8-5 15 0,-9 6 16 0,-1-6 15 0,9 6 14 6,-6-5 16-6,-2 4 13 22,1-5 15-21,-2 5 15-1,-6 2 7 0,7-3 7 0,2 1 4 0,-9 1 2 0,8 4-4 0,-8-5-6 0,0 5-1 10,0 0-5-10,0 0 5 0,0 0 6 0,0 0-10 18,0 0-10-18,0 0-13 0,0 5-9 1,0-1-11-1,0 1-8 0,-8 4-2 0,8-4-4 0,0 0 2 11,-9 5-1-11,9-1-8 0,0-5-13 0,-7 6-14 0,7-1-19 15,0 1-4-15,0-2-7 1,-6 2-16-1,6 0-19 0,0-1-29 0,0-3-28 15,6 2-31-15,-6-4-30 0,0 1-34 0,7 1-38 0,-7-2-35 0,9 1-39 14,-1-5-102-14,-8 0-108 0,7 0-49 1,1 0-37-1,-2 0 28 0,2 0 37 18,0-5 45-18,0 5 47 0,6-4 46 0,-5-2 47 0,-3 1 50 0,2 1 52 0,-1-1 54 0,9 5 62 34</inkml:trace>
  <inkml:trace contextRef="#ctx0" brushRef="#br0" timeOffset="3131">25729 4067 0 0,'7'-4'40'2,"-7"-5"130"-2,7 4 52 0,-7 0 38 0,8 0 33 0,-8 0 29 0,0 1 30 0,6-1 29 0,-6 0 26 9,0 1 24-9,0-1 24 0,7 1 23 0,-7-1 20 18,0 5-155-18,0-5-189 0,0 0-29 0,0 1-6 0,0 4-7 0,0-4-8 0,0-2-11 16,0 6-10-16,-7-5-12 0,7 1-10 0,0 4-14 0,-6 0-11 0,6-5-7 0,0 5-8 16,-8-5-7-16,1 5-6 0,7 0-5 0,-7 0-5 1,-2 0-5-1,1 0-5 11,2 0-5-11,-1 0-1 0,-1 0-3 1,0 0-3-1,0 5 0 20,0-5-2-20,1 5-4 0,1-5-3 1,-1 4-4-1,-2 1-1 0,1-5-1 0,1 6-1 0,-2-2 0 0,9 0-1 10,-6 1 1-10,-1-5 1 0,7 5-4 0,0 0-3 15,0-1-8-15,-8 1-10 0,8-1-8 0,0 1-8 0,0 0-7 0,8-1-5 15,-8 1-6-15,0 0-5 0,0 0-5 0,7 4-3 0,-7-4-1 0,6-1-3 25,-6 6 4-25,9-6 1 0,-2 1 13 0,-7 5 10 0,8-6 14 0,-8 1 10 0,9 0 14 0,-2 4 13 0,-7-4 18 0,6-1 18 7,-6 1 25-7,7 4 23 0,-7-9 24 17,0 10 22-17,8-5 22 0,-8-5 19 0,0 5 15 0,0-2 14 0,8 3 22 0,-8-2 21 16,0-4 17-15,0 5 15-1,0 0 6 0,0-5 3 0,0 4-9 0,-8-4-9 18,8 5-14-18,0-5-14 0,0 5-12 0,-8-5-12 0,8 5-12 0,-7-5-11 0,1 4-16 0,6 0-18 14,-7-4-18-14,-2 6-17 0,1-6-12 0,1 4-14 0,-2-4-8 1,3 5-8 8,-1-5-4-9,-1 5-5 1,1-5-7-1,-2 4-2 17,3-4-4-17,-3 0-5 1,3 0-3-1,-1 0-3 0,-1 0-5 0,-1 0-9 0,9 0-10 15,-7 0-14-15,-1 0-18 0,2 0-20 0,6 0-35 0,-7 0-33 0,7-4-36 18,0 4-35-18,-9 0-33 0,9-5-30 0,0 5-29 0,0 0-29 0,0 0-49 0,0 0-46 12,0 0-103-12,0 0-105 0,0-5 20 1,9 5 34-1,-2 0 50 0,-7-4 48 14,6 4 51-14,2 0 49 0,-1 0 46 0,2 0 47 0,-1 0 46 1,-1 0 50 37,8 4 67-38,-9-4 107 0</inkml:trace>
  <inkml:trace contextRef="#ctx0" brushRef="#br0" timeOffset="3682">25855 4165 0 0,'0'0'35'1,"-6"0"121"-1,6 0 41 0,0 0 29 0,0 0 24 0,0 0 25 0,0 0 23 0,0 0 25 0,0 0 22 0,0 0 18 6,0 0 14-6,0 0 15 0,0 0 10 20,0 0-149-20,0 0-178 0,6 0-22 0,2 0 4 0,-8-3-1 0,9 3-3 0,-2-5-9 0,0 5-12 10,1 0-6-10,-2-5-10 0,1 0-1 0,-7 5-3 23,17-5 0-23,-10 2-2 0,-1 3 1 0,2-6 1 0,0 1 3 0,0 1 2 0,0-1 5 0,-1 0 9 0,1 1 7 9,-8-1 8-8,6 0 2-1,2 1 3 0,-8 0-1 25,8 4 0-25,-8-6 5 0,7 1 3 0,-7 1 0 0,0-1-1 0,9 0-1 0,-9 5-2 0,0-4-7 0,0-1-5 0,0 1-4 5,0-1-5-5,0 5-4 2,0-5-2 13,0 0-1-15,0 0-1 0,0 1-3 0,0-1 0 0,0 0 0 0,-9 5-1 16,9-4-2-16,0-1 0 0,0 1-1 0,-7-1-1 0,7 5-1 0,0-5-4 0,-8 5-2 17,8-5-2-17,0 1-4 0,-8 4 0 0,8-4-2 0,-6 4-2 0,6 0-1 0,-8 0-1 17,1 0-1-17,7 0 1 0,-8 0 0 0,0 4-3 0,8-4-1 0,-8 4 0 12,0-4 4-12,2 5 2 0,6 0 2 0,-7-5 1 0,-1 5 3 16,-1-1 2-16,9 1 0 0,-7-1 4 0,1 6-2 0,-2-6 1 0,1 1 1 0,7 0 1 15,-7 0 4-15,-2 4 0 0,9-4 3 0,-8 4 1 0,2-4 2 0,6 4-1 17,-8-3 2-17,1 2 1 0,7 2 0 0,-8-6 0 0,8 6 1 0,-8-6-4 0,8 7 4 16,0-3 1-16,-8-3 6 0,8 5 7 0,0-7 2 0,0 7 1 0,0 0 4 15,8-6 2-15,-8 1 2 0,0 5 1 0,8-6 0 0,0 0 1 0,-8 2 4 20,7-2 4-20,1 1 1 0,-2 0-3 0,2-1-4 0,8-4-8 0,-9 5-1 0,1-5-2 0,-2 6-3 10,1-6-1-10,2 3-1 0,6-3-3 0,-9 0 0 0,2 0-1 20,0 0-2-20,0 0-4 0,0 0 0 0,-8 0-4 0,7 0-1 0,1 0-2 0,-2 0-3 0,-6 0 0 10,8 0-2-10,-8 0 0 0,8 0-3 0,-8-3 0 25,0 3-4-25,7 0-5 0,-7 0-12 0,0 0-13 0,0 0-30 0,0 0-34 0,0-6-28 0,0 6-28 0,0 0-36 0,9 0-36 6,-9-5-43-6,0 5-44 19,0 0-143-19,7-4-144 0,-7 4-25 0,0 0-4 0,0-5 28 0,6 0 34 0,2 5 49 0,-8-4 48 14,7-2 47-14,2 6 49 0,-9-4 51 0,7 4 53 0,1-4 62 0,-2 4 93 30</inkml:trace>
  <inkml:trace contextRef="#ctx0" brushRef="#br0" timeOffset="4452">26291 4016 0 0,'0'-5'42'0,"0"5"129"0,0 0 48 0,0-4 32 0,0 4 27 0,0 0 28 1,0 0 30 18,0 0 28-18,0-5 28-1,0 5 25 0,8 0 23 0,-8 0 14 0,0 0 14 0,7-5-160 0,-1 5-192 13,-6 0-31-13,9 0-8 0,-2-5-4 0,9 5-5 0,-8 0-10 24,-1-4-14-24,7 4-17 0,2 0-14 0,-8-4-11 0,5 4-8 0,2 0-1 0,2 0 0 0,-4-6-3 0,-6 6 1 0,10 0 2 5,-1 0 5-5,-9 0 2 17,7-5 4-17,-6 5 5 0,-1 0 2 0,9 0 5 0,-10 0 4 0,-6 0 3 0,7 0 6 17,1 0 5-17,1 5 4 1,-9-5 4-1,7 0 7 0,-7 0 2 0,0 0 5 0,0 0-3 15,0 0 0-15,0 0-12 1,0 0-13-1,0 0-28 0,0 0-30 1,0 0-44-1,0 0-46 14,0 0-53-13,0 0-52-1,0 0-132 0,0 0-136 0,0 0-8 0,0 0 7 13,-7-5 16-13,7 5 19 0,0 0 27 0,0 0 32 0,0 0 44 14,-9 0 45-13,9 0 54-1,0 0 57 0,-8-4 66 0,8 4 110 0</inkml:trace>
  <inkml:trace contextRef="#ctx0" brushRef="#br0" timeOffset="5101">26742 3711 65 0,'0'0'120'0,"-9"0"28"0,9 0 24 0,0 0 23 0,-6 0 21 0,6 0 20 0,0 0 18 8,-7 0 15-8,7 0 15 0,0 0 13 0,0 0 10 18,0 0-88-18,0 0-107 0,0 0-23 0,0 0-11 0,0 0-8 0,0 0-5 0,0 0-6 15,0-5-8-15,0 5-3 0,0 0-4 0,0 0-1 0,0 0-3 0,0 0 3 15,0 0 1-15,0 0 5 0,0 0 2 0,0 0 9 0,0 0 8 0,0 0 6 18,0 0 9-18,0 0 4 0,0 0 2 1,0 0 4-1,7 0 0 0,-7 0 0 0,6 0-3 12,-6 0 1-12,9 5-2 0,-9-5-4 0,6 0-3 0,3 0-9 1,-9 0-9 13,7 0-12-14,8 0-11 0,-9 0-9 0,2 0-8 0,0 0-7 1,0 0-4 14,7 0-4-15,-9 5-2 0,10-5-4 0,-1 0-8 0,-6 0-8 0,4 0-10 23,3 5-9-23,-8-5-7 0,7 0-11 0,-2 4-8 0,4-4-11 0,-10 0-11 0,7 4-9 0,2-4-9 0,-8 5-7 9,5-5-7-9,-3 5-2 1,4-5-2-1,-6 5 2 14,7-5 1-13,-7 5 0-1,-2-5-5 0,1 0-2 0,1 4-2 0,-8-4-5 22,9 0-4-22,-2 5-20 0,-7-5-19 1,0 0-41-1,6 0-44 0,-6 0-25 0,0 0-21 0,0 0 14 0,0 0 16 8,0 0 19-8,-6 5 19 0,6-5 25 0,-7 4 22 17,-2-4 27-17,9 0 28 0,-8 5 38 0,1-5 62 0</inkml:trace>
  <inkml:trace contextRef="#ctx0" brushRef="#br0" timeOffset="5425">26928 3767 61 0,'0'-4'116'0,"0"4"28"0,0 0 20 3,-6 0 21-3,6 0 16 14,0-5 11-14,0 5 10 0,0 0 11 0,0 0 14 0,0 0 17 0,0 0 16 13,0 0-79-13,0 0-99 0,-8 5-20 0,8-5-8 0,0 4-2 2,0-4 1 11,0 5 1-13,0-1 4 0,0 1 4 0,0 4 6 0,0-4 4 2,0 4 1 11,0 1 3-13,0-1 2 0,0 5 0 0,0 1 1 0,0-2 6 2,0 2 5 11,0 4 3-13,0-1 3 0,0 1 0 0,0 0 0 0,0 4 1 2,-7-4 1 11,7 4 1-13,0 1 0 1,0-5-3-1,-8 4-6 0,8-4 2 0,0 4 0 15,-8-4-2-15,8-1-4 0,0 6-3 1,-8-9-6-1,8 3-3 0,0 1-2 17,0-5-1-17,0 5-1 0,0-5-8 0,0-5-6 1,0 5-8-1,0 0-6 0,0-5-5 26,0 1-10-26,0 0-5 0,8-1-8 0,-8 0-6 1,0-4-3-1,0 5-5 0,0-6-8 0,0 0-2 0,8 2-2 0,-8-2-3 0,0 1 2 4,0-5-2-4,0 4 1 25,0-4 1-25,0 5-2 0,0-5 1 0,0 0-2 0,0 0-3 0,0 0-4 0,0 0-7 1,0 0-8-1,0 0-12 0,0 0-9 7,0 0-15-6,0 0-17-1,0 0-17 1,0 0-14 9,0 0-23-10,0 0-20 0,0 0-38 0,0 0-42 15,0 0-37-15,0 0-36 0,0 0-120 0,0 0-126 0,0-5-1 0,0 5 15 18,0-4 31-18,-8 4 33 0,8-5 34 0,0 1 35 0,0-2 38 0,-8 2 41 0,8 4 53 0,0-4 56 16,-6-1 59-16,6 0 105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fld id="{D2A48B96-639E-45A3-A0BA-2464DFDB1FAA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庞门正道标题体"/>
        <a:ea typeface="庞门正道标题体"/>
        <a:cs typeface="庞门正道标题体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庞门正道标题体"/>
        <a:ea typeface="庞门正道标题体"/>
        <a:cs typeface="庞门正道标题体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庞门正道标题体"/>
        <a:ea typeface="庞门正道标题体"/>
        <a:cs typeface="庞门正道标题体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庞门正道标题体"/>
        <a:ea typeface="庞门正道标题体"/>
        <a:cs typeface="庞门正道标题体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庞门正道标题体"/>
        <a:ea typeface="庞门正道标题体"/>
        <a:cs typeface="庞门正道标题体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C3B35-7078-2057-89FD-A8A87ED0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5BEEE9-B36D-DB5C-17B5-9D3719FA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A36B42-42F4-1AEA-8CE5-D8B2F8FEF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BFC5D-A4E5-F57F-02B7-38057C1F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8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E0E5-21DB-5E8B-4485-7F0D6D0F8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ED0FEC-7543-C9A1-89B4-B5D7F2B22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2DF415-DC5C-1DB7-93BD-FF14607CB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FA3CF-28B5-3C21-F820-1AD282445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9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CEBA-655B-5A76-92D2-2038BD8C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38286D-C317-F8E2-8DBF-91C6DF7A5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2CA55B-721B-2377-C6A4-057A9128E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B4F202-426A-C5EF-1139-8A00B8610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6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3C53D-8DC7-A8E1-CD73-3428D3AC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971C75-63E7-FC75-E5BC-114715198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C451BB-0F62-448E-1C86-79265230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25780-8D5A-1DF5-8ACC-32181BB5A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1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C585-0C52-6BFA-0106-AC677B3B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79C121-B24B-3010-619A-3775EFC59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77406D-0A69-FAA5-7A4F-AB6A3B86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60A903-72E0-4328-908D-FCB256F92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3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B956-3EC5-9CAA-FD3C-2548DDA1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0C58F7-9F2E-3A0A-87A6-71B5096C2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F17D66-8F8B-54C5-9A35-1E5433FD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E9C1F4-4ED0-D1A2-FB1A-EDAAFF280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5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86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B012-13EF-9EAF-5E2A-A8658020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8F7EBF-B33F-E3FE-6A78-F854B1C06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52F1B9-4D2A-5ADA-0B7D-9B8A00247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3BFA8-A1FC-4769-E167-61FC39588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50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8102-AE50-A836-FF5F-961D86EC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55206C-88D5-05D0-63F8-4B2712BAA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8C3C36-6553-B45C-D122-9D1D8EA65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61A62D-3BD9-AF75-EF53-602161BB6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77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6F2F-5F5E-E284-749C-B37E446B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42B1C5-F0B7-43B4-C99B-89D293CAD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4C455E-0B65-B1E0-3E20-7BE9726A2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C125E5-D773-F39B-9C37-B0FA376B7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027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634E-34D6-9E72-DDA8-6E6514BE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05FA2D-417A-2A9C-76FC-AE97D0074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93ACA1-F5D6-678B-4AB4-E693105F7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F3F3A3-2B32-174E-B9F6-9F60950C1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11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F420-5B16-78D4-1BE2-DCF789F5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ABCCAC-CB35-1D00-E635-6575EC029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186A3B-84C7-1427-AA0A-3D13A28C6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A249D-B569-9F7C-C42C-95054EAA1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02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C9C-856B-A4AE-0B4C-1CBF18E1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4F55D1-566E-06C3-30AD-2C9747D34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54EDE5-14A1-41AE-7870-025EDC064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66882-672A-9BC5-5DDA-197DA988A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3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B956-3EC5-9CAA-FD3C-2548DDA1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0C58F7-9F2E-3A0A-87A6-71B5096C2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F17D66-8F8B-54C5-9A35-1E5433FD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E9C1F4-4ED0-D1A2-FB1A-EDAAFF280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5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F2D61-93BA-B98A-E31F-F26A93DD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9507E3-FB22-0932-D503-A1789B221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1077A2-5953-89DE-1A9E-1E38B58C1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C43079-BF18-92B3-9733-0B1FABCC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3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C03AE-1192-B13A-ECB6-CB6CC436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E1AF22-2F01-9F42-ECB3-2EEAB0C4D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A87AC8-AD1C-C1A6-7D2B-33497529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F5B8B-F40D-4D6C-4C0E-FB0D93691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4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81FC-5D39-914C-992F-BC9C17EB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7A38DB-3B39-55AF-20C3-D40437DDF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C18843-BF0E-A613-1079-611BEB265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9C1EF7-7C0A-C379-D575-DB3B5B2EA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54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8907-2283-B4F9-AFC0-2CF6E38B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399586-7DEE-A899-791D-1362BFB74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CE1615-C34A-765C-9936-2572EAC2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798A99-42E4-36B6-524F-33B1FC1CF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fld id="{D997B5FA-0921-464F-AAE1-844C04324D7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庞门正道标题体"/>
                <a:ea typeface="庞门正道标题体"/>
                <a:cs typeface="庞门正道标题体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庞门正道标题体"/>
          <a:ea typeface="庞门正道标题体"/>
          <a:cs typeface="庞门正道标题体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466606" y="2189177"/>
            <a:ext cx="53836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056933" y="1454646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7B16D3B6-187D-F5CE-D983-8C85F7E34730}"/>
              </a:ext>
            </a:extLst>
          </p:cNvPr>
          <p:cNvSpPr txBox="1"/>
          <p:nvPr/>
        </p:nvSpPr>
        <p:spPr>
          <a:xfrm>
            <a:off x="5769951" y="2012246"/>
            <a:ext cx="5641039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66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66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18A5CB-1B05-DEFB-D69C-80E2DA9BFD7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292379" y="3488661"/>
            <a:ext cx="7320910" cy="2084460"/>
            <a:chOff x="3157660" y="2413262"/>
            <a:chExt cx="5714068" cy="174708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060FCD0-E511-A299-531C-AFA29D22C3F5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34F1D6D7-D06F-3072-70F5-912671DCF3D5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9B91DDC2-589C-E2E3-2528-3E0AA46D0FAF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88BA1C02-A49C-310A-672F-C878FB24E84A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E6E484B-BA77-DA3C-E98B-D836D8E81355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AB9CD18F-0CBC-2CA5-FC6A-F3F865DDEC34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E1F33C2-A8B3-D0E0-4BE8-77B1AAA34DA7}"/>
                </a:ext>
              </a:extLst>
            </p:cNvPr>
            <p:cNvSpPr txBox="1"/>
            <p:nvPr/>
          </p:nvSpPr>
          <p:spPr>
            <a:xfrm>
              <a:off x="3753113" y="3099724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4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计算题专项突破</a:t>
              </a:r>
              <a:endParaRPr lang="en-US" altLang="zh-CN" sz="48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5A27-EDE5-6FF2-22BA-C1CF7344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87B6601-B3FD-D33A-1274-9013BCA5171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380FCB4-F733-B38F-B43A-D7A4E09437A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6B6A67B-328C-9418-FA31-BC9B917FAA0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4489AA4-3968-0E79-8F8E-0BAA2757323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37895-57FF-D82A-6DD8-C23BAE15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92" y="994730"/>
            <a:ext cx="8712816" cy="11990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7B49C0-4003-9C9D-F9EB-328185E8E702}"/>
              </a:ext>
            </a:extLst>
          </p:cNvPr>
          <p:cNvSpPr txBox="1"/>
          <p:nvPr/>
        </p:nvSpPr>
        <p:spPr>
          <a:xfrm>
            <a:off x="1474168" y="25221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1320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0C07-FA2C-4911-579C-BAB235E2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EA0027-ADD8-041D-0B58-FD4003117D7A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B566888-94E9-35D3-0B8A-2A0844C50A1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DF6D372-9F92-121D-D731-773BCA63E22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368154-94BE-98E8-6CF3-11DE360259F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14615-B445-AF83-229E-7E52B974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24" y="1049535"/>
            <a:ext cx="8767413" cy="1177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31A6B-A21A-933E-E68A-AA269493BF59}"/>
              </a:ext>
            </a:extLst>
          </p:cNvPr>
          <p:cNvSpPr txBox="1"/>
          <p:nvPr/>
        </p:nvSpPr>
        <p:spPr>
          <a:xfrm>
            <a:off x="1474168" y="25221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98979876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1941-D25E-E941-E1BF-1A6A2C55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DD49D54-3DF7-22FA-97F4-40A2ED4F7FB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43452E0-62D5-5B16-364C-24A10DB5566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239299D-DB2B-E7C6-2ECF-87B50EEC71C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96A5605-0275-E1FA-3291-28ACAF1BD29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E81C3-5ED8-2247-99CA-CB525EF9485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896" b="25128"/>
          <a:stretch>
            <a:fillRect/>
          </a:stretch>
        </p:blipFill>
        <p:spPr>
          <a:xfrm>
            <a:off x="1563927" y="1107172"/>
            <a:ext cx="7359489" cy="3708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AF73A5-6B65-6C41-C627-87529B35339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" b="282"/>
          <a:stretch>
            <a:fillRect/>
          </a:stretch>
        </p:blipFill>
        <p:spPr>
          <a:xfrm>
            <a:off x="1563927" y="4870399"/>
            <a:ext cx="7359489" cy="7393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D103BD-E878-467A-F850-8D9C83DCE09C}"/>
              </a:ext>
            </a:extLst>
          </p:cNvPr>
          <p:cNvSpPr txBox="1"/>
          <p:nvPr/>
        </p:nvSpPr>
        <p:spPr>
          <a:xfrm>
            <a:off x="1474168" y="25221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6936687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10D98-693B-3D3E-3ECE-78A16F6DC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2AF3CA-F78B-43EE-06F1-C17E0B4A073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381A7B5-89E3-351E-F662-9CC2FFB4542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C40ED24-D05F-60DE-FBA2-27077156823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86A71-3752-2A16-4BB6-EB380DFC5ED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E439-9CED-2014-9EA2-1A6ABD7A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42" y="1067659"/>
            <a:ext cx="8827150" cy="11682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51E2FC-8C40-9C36-5B18-D5B5959BF755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CSMA/CD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26207070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36CD-CFA7-ADA9-31A5-4CDB8C43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D913B85-572C-9BB1-EE0E-4D01CB06E1C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31A69CD-60F3-D0C7-8990-6E4731F39E3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5DED0AC-7676-2C21-DDA4-2DD958A05A2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D8196AF-4558-EC41-5C7E-ED7FCF4679C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55695-C9CB-250A-A7F8-9279DE3E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63" y="1048297"/>
            <a:ext cx="8239162" cy="1148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16311-C0A9-C078-E073-8789D0476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06" y="1519701"/>
            <a:ext cx="2394211" cy="1274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A3BD9E-F306-5064-8249-EF79B496839A}"/>
                  </a:ext>
                </a:extLst>
              </p14:cNvPr>
              <p14:cNvContentPartPr/>
              <p14:nvPr/>
            </p14:nvContentPartPr>
            <p14:xfrm>
              <a:off x="8624880" y="1307520"/>
              <a:ext cx="1134360" cy="283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A3BD9E-F306-5064-8249-EF79B49683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520" y="1298160"/>
                <a:ext cx="115308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FA9DDE6-9E18-EC85-FB55-6D66ACBA6CA9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CSMA/CD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10388924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54E5865-CF82-6C5C-3FE7-7A9FAA91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6" y="994730"/>
            <a:ext cx="8277337" cy="8570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5471CC-CC2F-973B-CF8E-BAA21A36090D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子网划分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7613913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8BE25-F8DD-BDFE-BA0C-968C548F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50" y="1021114"/>
            <a:ext cx="8658764" cy="595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6F9755-88E4-3467-A0FD-316C422A0AAD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子网划分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4100478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3ADFF0F-1A8C-86E1-CBAA-7F5C33F7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628"/>
          <a:stretch>
            <a:fillRect/>
          </a:stretch>
        </p:blipFill>
        <p:spPr>
          <a:xfrm>
            <a:off x="1575275" y="999700"/>
            <a:ext cx="7875089" cy="110739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B2649A3-D31F-0ABC-209E-ABEA3DF8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68" y="2203542"/>
            <a:ext cx="8047519" cy="31295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7ACF89-A424-4249-605D-32765686D476}"/>
              </a:ext>
            </a:extLst>
          </p:cNvPr>
          <p:cNvSpPr txBox="1"/>
          <p:nvPr/>
        </p:nvSpPr>
        <p:spPr>
          <a:xfrm>
            <a:off x="1474168" y="25221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分组的分片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7128448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BAA0-B6BB-847B-905A-F345B6AC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731A5B-673B-B398-C844-D3DC509153F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EC5FF12-9F3A-5F51-DCF5-C30C82285C6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2CD0F14-DB47-0A68-39DE-3D8B340F645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7FBD8E2-2826-1233-50A9-02B738FE4365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路由聚合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480C82-A64B-3F4E-B232-85A043DE5A8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82A974-E282-1FBA-FDEC-2FE29EEB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243"/>
          <a:stretch>
            <a:fillRect/>
          </a:stretch>
        </p:blipFill>
        <p:spPr>
          <a:xfrm>
            <a:off x="1544185" y="1059931"/>
            <a:ext cx="7442836" cy="49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373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B58D369-2C65-F3B2-5F02-0C32CD3E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07" y="994730"/>
            <a:ext cx="8746736" cy="31210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AD4391-60F8-FF6C-C7C1-2141FC3E00B5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路由算法与路由协议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9565662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A620-3E20-F1DE-5A82-95C4A885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7C351D13-D4BB-B491-02C0-2278598618C8}"/>
              </a:ext>
            </a:extLst>
          </p:cNvPr>
          <p:cNvSpPr txBox="1"/>
          <p:nvPr/>
        </p:nvSpPr>
        <p:spPr>
          <a:xfrm>
            <a:off x="2198525" y="991711"/>
            <a:ext cx="738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思源黑体 Medium"/>
              </a:rPr>
              <a:t>做对计算机网络题目的必要条件：学会换算</a:t>
            </a:r>
            <a:endParaRPr lang="zh-CN" altLang="en-US" sz="2800" spc="1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Source Han Sans CN Bold"/>
              <a:ea typeface="Source Han Sans CN Bold"/>
              <a:cs typeface="思源黑体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924C37-021C-5365-C28B-637E7B4AA95D}"/>
              </a:ext>
            </a:extLst>
          </p:cNvPr>
          <p:cNvSpPr txBox="1"/>
          <p:nvPr/>
        </p:nvSpPr>
        <p:spPr>
          <a:xfrm>
            <a:off x="1318714" y="1923076"/>
            <a:ext cx="432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字节与比特：</a:t>
            </a:r>
            <a:r>
              <a:rPr lang="en-US" altLang="zh-CN" b="1" dirty="0"/>
              <a:t>1 B = 8 bit</a:t>
            </a:r>
            <a:r>
              <a:rPr lang="zh-CN" altLang="en-US" dirty="0"/>
              <a:t>，</a:t>
            </a:r>
            <a:r>
              <a:rPr lang="en-US" altLang="zh-CN" dirty="0"/>
              <a:t>1 bit/s = 1 bps</a:t>
            </a:r>
          </a:p>
        </p:txBody>
      </p:sp>
      <p:sp>
        <p:nvSpPr>
          <p:cNvPr id="4" name="任意多边形: 形状 39">
            <a:extLst>
              <a:ext uri="{FF2B5EF4-FFF2-40B4-BE49-F238E27FC236}">
                <a16:creationId xmlns:a16="http://schemas.microsoft.com/office/drawing/2014/main" id="{4B8ED349-A51C-58C5-8716-38ED904D8271}"/>
              </a:ext>
            </a:extLst>
          </p:cNvPr>
          <p:cNvSpPr/>
          <p:nvPr/>
        </p:nvSpPr>
        <p:spPr>
          <a:xfrm>
            <a:off x="897173" y="1971069"/>
            <a:ext cx="344796" cy="236553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17ED9D-CB6A-037D-1C85-056DD1B33190}"/>
              </a:ext>
            </a:extLst>
          </p:cNvPr>
          <p:cNvSpPr txBox="1"/>
          <p:nvPr/>
        </p:nvSpPr>
        <p:spPr>
          <a:xfrm>
            <a:off x="1342806" y="3244334"/>
            <a:ext cx="969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 err="1"/>
              <a:t>ms</a:t>
            </a:r>
            <a:r>
              <a:rPr lang="zh-CN" altLang="en-US" dirty="0"/>
              <a:t>、</a:t>
            </a:r>
            <a:r>
              <a:rPr lang="el-GR" altLang="zh-CN" dirty="0"/>
              <a:t>μ</a:t>
            </a:r>
            <a:r>
              <a:rPr lang="en-US" altLang="zh-CN" dirty="0"/>
              <a:t>s </a:t>
            </a:r>
            <a:r>
              <a:rPr lang="zh-CN" altLang="en-US" dirty="0"/>
              <a:t>和 </a:t>
            </a:r>
            <a:r>
              <a:rPr lang="en-US" altLang="zh-CN" dirty="0"/>
              <a:t>ns</a:t>
            </a:r>
            <a:r>
              <a:rPr lang="zh-CN" altLang="en-US" dirty="0"/>
              <a:t>（秒、毫秒、微秒和纳秒）：</a:t>
            </a:r>
            <a:r>
              <a:rPr lang="en-US" altLang="zh-CN" dirty="0"/>
              <a:t>1s = 1000ms</a:t>
            </a:r>
            <a:r>
              <a:rPr lang="zh-CN" altLang="en-US" dirty="0"/>
              <a:t>，</a:t>
            </a:r>
            <a:r>
              <a:rPr lang="en-US" altLang="zh-CN" dirty="0"/>
              <a:t>1ms = 1000</a:t>
            </a:r>
            <a:r>
              <a:rPr lang="el-GR" altLang="zh-CN" dirty="0"/>
              <a:t>μ</a:t>
            </a:r>
            <a:r>
              <a:rPr lang="en-US" altLang="zh-CN" dirty="0"/>
              <a:t>s</a:t>
            </a:r>
            <a:r>
              <a:rPr lang="zh-CN" altLang="en-US" dirty="0"/>
              <a:t> ，</a:t>
            </a:r>
            <a:r>
              <a:rPr lang="en-US" altLang="zh-CN" dirty="0"/>
              <a:t>1</a:t>
            </a:r>
            <a:r>
              <a:rPr lang="el-GR" altLang="zh-CN" dirty="0"/>
              <a:t>μ</a:t>
            </a:r>
            <a:r>
              <a:rPr lang="en-US" altLang="zh-CN" dirty="0"/>
              <a:t>s = 1000ns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4CA4A0-F618-0369-D74C-CA1F511CE720}"/>
              </a:ext>
            </a:extLst>
          </p:cNvPr>
          <p:cNvSpPr txBox="1"/>
          <p:nvPr/>
        </p:nvSpPr>
        <p:spPr>
          <a:xfrm>
            <a:off x="1318714" y="2366565"/>
            <a:ext cx="1067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GB</a:t>
            </a:r>
            <a:r>
              <a:rPr lang="zh-CN" altLang="en-US" dirty="0"/>
              <a:t>、</a:t>
            </a:r>
            <a:r>
              <a:rPr lang="en-US" altLang="zh-CN" dirty="0"/>
              <a:t>MB</a:t>
            </a:r>
            <a:r>
              <a:rPr lang="zh-CN" altLang="en-US" dirty="0"/>
              <a:t>、</a:t>
            </a:r>
            <a:r>
              <a:rPr lang="en-US" altLang="zh-CN" dirty="0"/>
              <a:t>KB </a:t>
            </a:r>
            <a:r>
              <a:rPr lang="zh-CN" altLang="en-US" dirty="0"/>
              <a:t>和 </a:t>
            </a:r>
            <a:r>
              <a:rPr lang="en-US" altLang="zh-CN" dirty="0"/>
              <a:t>B</a:t>
            </a:r>
            <a:r>
              <a:rPr lang="zh-CN" altLang="en-US" dirty="0"/>
              <a:t> （吉字节、兆字节、千字节和字节） ：</a:t>
            </a:r>
            <a:r>
              <a:rPr lang="en-US" altLang="zh-CN" dirty="0"/>
              <a:t>1GB = 1000MB</a:t>
            </a:r>
            <a:r>
              <a:rPr lang="zh-CN" altLang="en-US" dirty="0"/>
              <a:t>，</a:t>
            </a:r>
            <a:r>
              <a:rPr lang="en-US" altLang="zh-CN" dirty="0"/>
              <a:t> 1MB = 1000KB</a:t>
            </a:r>
            <a:r>
              <a:rPr lang="zh-CN" altLang="en-US" dirty="0"/>
              <a:t>，</a:t>
            </a:r>
            <a:r>
              <a:rPr lang="en-US" altLang="zh-CN" dirty="0"/>
              <a:t> 1KB = 1000B</a:t>
            </a:r>
          </a:p>
        </p:txBody>
      </p:sp>
      <p:sp>
        <p:nvSpPr>
          <p:cNvPr id="7" name="任意多边形: 形状 39">
            <a:extLst>
              <a:ext uri="{FF2B5EF4-FFF2-40B4-BE49-F238E27FC236}">
                <a16:creationId xmlns:a16="http://schemas.microsoft.com/office/drawing/2014/main" id="{515C8F85-BAE8-7BC1-D8A9-38C6111077F4}"/>
              </a:ext>
            </a:extLst>
          </p:cNvPr>
          <p:cNvSpPr/>
          <p:nvPr/>
        </p:nvSpPr>
        <p:spPr>
          <a:xfrm>
            <a:off x="899519" y="2432955"/>
            <a:ext cx="344796" cy="236553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92A0D4F7-D616-9B8E-B55A-6D300A9D2835}"/>
              </a:ext>
            </a:extLst>
          </p:cNvPr>
          <p:cNvSpPr/>
          <p:nvPr/>
        </p:nvSpPr>
        <p:spPr>
          <a:xfrm>
            <a:off x="906554" y="3330947"/>
            <a:ext cx="344796" cy="236553"/>
          </a:xfrm>
          <a:custGeom>
            <a:avLst/>
            <a:gdLst>
              <a:gd name="connsiteX0" fmla="*/ 36320 w 984753"/>
              <a:gd name="connsiteY0" fmla="*/ -55 h 545351"/>
              <a:gd name="connsiteX1" fmla="*/ -37 w 984753"/>
              <a:gd name="connsiteY1" fmla="*/ 36302 h 545351"/>
              <a:gd name="connsiteX2" fmla="*/ -37 w 984753"/>
              <a:gd name="connsiteY2" fmla="*/ 508940 h 545351"/>
              <a:gd name="connsiteX3" fmla="*/ 36320 w 984753"/>
              <a:gd name="connsiteY3" fmla="*/ 545296 h 545351"/>
              <a:gd name="connsiteX4" fmla="*/ 712010 w 984753"/>
              <a:gd name="connsiteY4" fmla="*/ 545296 h 545351"/>
              <a:gd name="connsiteX5" fmla="*/ 737763 w 984753"/>
              <a:gd name="connsiteY5" fmla="*/ 534632 h 545351"/>
              <a:gd name="connsiteX6" fmla="*/ 974082 w 984753"/>
              <a:gd name="connsiteY6" fmla="*/ 298313 h 545351"/>
              <a:gd name="connsiteX7" fmla="*/ 974082 w 984753"/>
              <a:gd name="connsiteY7" fmla="*/ 246929 h 545351"/>
              <a:gd name="connsiteX8" fmla="*/ 737763 w 984753"/>
              <a:gd name="connsiteY8" fmla="*/ 10610 h 545351"/>
              <a:gd name="connsiteX9" fmla="*/ 712010 w 984753"/>
              <a:gd name="connsiteY9" fmla="*/ -55 h 5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753" h="545351">
                <a:moveTo>
                  <a:pt x="36320" y="-55"/>
                </a:moveTo>
                <a:cubicBezTo>
                  <a:pt x="16263" y="-55"/>
                  <a:pt x="-37" y="16221"/>
                  <a:pt x="-37" y="36302"/>
                </a:cubicBezTo>
                <a:lnTo>
                  <a:pt x="-37" y="508940"/>
                </a:lnTo>
                <a:cubicBezTo>
                  <a:pt x="-37" y="529021"/>
                  <a:pt x="16263" y="545296"/>
                  <a:pt x="36320" y="545296"/>
                </a:cubicBezTo>
                <a:lnTo>
                  <a:pt x="712010" y="545296"/>
                </a:lnTo>
                <a:cubicBezTo>
                  <a:pt x="721645" y="545303"/>
                  <a:pt x="730916" y="541467"/>
                  <a:pt x="737763" y="534632"/>
                </a:cubicBezTo>
                <a:lnTo>
                  <a:pt x="974082" y="298313"/>
                </a:lnTo>
                <a:cubicBezTo>
                  <a:pt x="988261" y="284116"/>
                  <a:pt x="988261" y="261126"/>
                  <a:pt x="974082" y="246929"/>
                </a:cubicBezTo>
                <a:lnTo>
                  <a:pt x="737763" y="10610"/>
                </a:lnTo>
                <a:cubicBezTo>
                  <a:pt x="730916" y="3775"/>
                  <a:pt x="721645" y="-61"/>
                  <a:pt x="712010" y="-55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55A846-7181-3F44-C76B-CAF51F38A511}"/>
              </a:ext>
            </a:extLst>
          </p:cNvPr>
          <p:cNvSpPr txBox="1"/>
          <p:nvPr/>
        </p:nvSpPr>
        <p:spPr>
          <a:xfrm>
            <a:off x="1363840" y="2779993"/>
            <a:ext cx="8322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*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要和计算机组成原理、操作系统中的存储单位进行区分！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124CCD6-A784-2C1C-5A44-4F242115EED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9242EB37-8106-9F97-2048-398AE5CFAB3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22BABBC9-CDE2-B9B1-0F4B-446C97714243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5084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  <p:bldP spid="3" grpId="0"/>
      <p:bldP spid="4" grpId="0" animBg="1"/>
      <p:bldP spid="5" grpId="0"/>
      <p:bldP spid="6" grpId="0"/>
      <p:bldP spid="7" grpId="0" animBg="1"/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A0F3B-BCB6-8B03-E3C0-FE391559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62" y="994730"/>
            <a:ext cx="8489335" cy="1265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BB7D32-9244-78FD-13E8-E2C60072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107" y="2378000"/>
            <a:ext cx="4739320" cy="27066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EC35C8-E10E-C5E6-9370-D906A21D86A7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路由算法与路由协议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21551420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8083457" y="214233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187D680D-F93D-B4A5-FFE7-01306E46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6" y="782127"/>
            <a:ext cx="5475179" cy="607587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90837BEE-DBB9-AB74-9AAE-510FE228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113" y="770096"/>
            <a:ext cx="5895988" cy="181824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D0EB5D63-5B50-E438-E29D-059F045F8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564" y="3377413"/>
            <a:ext cx="6203745" cy="13231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E587E3-C4CF-93E0-969B-561BA0836B98}"/>
              </a:ext>
            </a:extLst>
          </p:cNvPr>
          <p:cNvSpPr txBox="1"/>
          <p:nvPr/>
        </p:nvSpPr>
        <p:spPr>
          <a:xfrm>
            <a:off x="1474169" y="193224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路由算法与路由协议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461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804D821-E920-B4CD-C0EA-294323E7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254"/>
          <a:stretch>
            <a:fillRect/>
          </a:stretch>
        </p:blipFill>
        <p:spPr>
          <a:xfrm>
            <a:off x="1523813" y="686436"/>
            <a:ext cx="5278120" cy="609485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F77517B-532F-F8E8-ED13-5BCD086C1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735" y="2143269"/>
            <a:ext cx="5278120" cy="17481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B3D1CD4-C292-0B91-E79F-DEE39A9A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85"/>
          <a:stretch>
            <a:fillRect/>
          </a:stretch>
        </p:blipFill>
        <p:spPr>
          <a:xfrm>
            <a:off x="6852511" y="603037"/>
            <a:ext cx="5278120" cy="1522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A09E8B-D7D4-DA9D-71C5-C4921CFFA379}"/>
              </a:ext>
            </a:extLst>
          </p:cNvPr>
          <p:cNvSpPr txBox="1"/>
          <p:nvPr/>
        </p:nvSpPr>
        <p:spPr>
          <a:xfrm>
            <a:off x="1474169" y="15389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路由算法与路由协议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0821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BE44-D88E-CDCC-4545-2C4081E8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D823055-9658-B26E-A2C8-D541E05510E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A65EBAF-13CB-0272-943A-82FF37204D4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206C576-B4DF-0F1F-DE44-5E0145F6A16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41BC02C-156F-00E6-8342-BB11DD5212E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B6AA2B-C436-E19B-9ED3-3EE59ADF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96" y="994730"/>
            <a:ext cx="8745078" cy="1147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8CA1CB-4992-E6B1-C81A-531C8C5D68F1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40269049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45D1-C94C-0ADF-82DE-EF4A3E4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4550BE3-2347-E62E-4A20-E3A8402C95F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5120503-9492-606D-174F-70436F65013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67B5578-5144-3BD6-6FD7-2D3C282377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543546C-5017-DD47-303F-F46D169C871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F9CAF-302F-1DBE-E236-93C0DC00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5" y="994731"/>
            <a:ext cx="8383178" cy="14913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6CB67C-1323-82C0-7A6B-08463851626E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53955124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1C0E-ECDB-3C88-C956-86A7FB18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AB7E2C-B129-B784-4BF0-14B18155B30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CC85A09-5A19-644F-D279-88E08B50B5E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FAF7E89-6E2C-2D10-1521-285030F9315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3C99F65-CEBE-7948-52CF-21B93DEE072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1907EA-95CF-EBB2-3FDC-3F20A1AA241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>
            <a:fillRect/>
          </a:stretch>
        </p:blipFill>
        <p:spPr>
          <a:xfrm>
            <a:off x="1557228" y="994730"/>
            <a:ext cx="8198029" cy="34431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9AF07D-394B-75F3-FCAD-655463F878F0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3622175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2D48-8EB4-F7B9-C3FB-D84C03C4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DA83067-E786-AEB6-23EE-B24F1FA25B5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EFE49DD-C5B4-C070-57F2-76ABE101A79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A997CCE-229D-3FA4-7BBE-833C07100F4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345691D-A5B7-A239-65B8-294BB98E7DC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2FD57F-A2D1-9E4E-D1E4-ED53C37FD28E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A9D6C-08A4-E95C-8B2C-5369AF1E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691"/>
          <a:stretch>
            <a:fillRect/>
          </a:stretch>
        </p:blipFill>
        <p:spPr>
          <a:xfrm>
            <a:off x="1588471" y="1032779"/>
            <a:ext cx="7612643" cy="1946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0729E3-5688-AA97-C503-9E22ED9B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93" b="12085"/>
          <a:stretch>
            <a:fillRect/>
          </a:stretch>
        </p:blipFill>
        <p:spPr>
          <a:xfrm>
            <a:off x="1588470" y="3149912"/>
            <a:ext cx="7612643" cy="5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7641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8FFC0-10CB-12F0-5C8A-D275FFE3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1668EA-A7A2-DE86-98F1-20EE1EB0C97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73B4A90-71EC-D1EC-CE4F-9D365BAE348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0C77320-A55E-72AD-DDF7-2C6BE84595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76DE27D-97B8-9C67-DE2A-F2D9A9FBCBB1}"/>
              </a:ext>
            </a:extLst>
          </p:cNvPr>
          <p:cNvSpPr txBox="1"/>
          <p:nvPr/>
        </p:nvSpPr>
        <p:spPr>
          <a:xfrm>
            <a:off x="2859792" y="68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奈奎斯特定理和香农定理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ED74A9-411D-3F57-E320-C1EC02DA4952}"/>
              </a:ext>
            </a:extLst>
          </p:cNvPr>
          <p:cNvSpPr txBox="1"/>
          <p:nvPr/>
        </p:nvSpPr>
        <p:spPr>
          <a:xfrm>
            <a:off x="2859793" y="122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电路交换、报文交换和分组交换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87EEBD-22DF-C36E-49CA-13EDDD2F6936}"/>
              </a:ext>
            </a:extLst>
          </p:cNvPr>
          <p:cNvSpPr txBox="1"/>
          <p:nvPr/>
        </p:nvSpPr>
        <p:spPr>
          <a:xfrm>
            <a:off x="2859792" y="176643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9C602C-2256-D07F-469E-8866D7483450}"/>
              </a:ext>
            </a:extLst>
          </p:cNvPr>
          <p:cNvSpPr txBox="1"/>
          <p:nvPr/>
        </p:nvSpPr>
        <p:spPr>
          <a:xfrm>
            <a:off x="2859793" y="230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CSMA/CD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2E593-3872-9B08-A5AB-2DC651692E55}"/>
              </a:ext>
            </a:extLst>
          </p:cNvPr>
          <p:cNvSpPr txBox="1"/>
          <p:nvPr/>
        </p:nvSpPr>
        <p:spPr>
          <a:xfrm>
            <a:off x="2859793" y="284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子网划分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622BA3-4BAD-8230-5579-EE94BDE915A7}"/>
              </a:ext>
            </a:extLst>
          </p:cNvPr>
          <p:cNvSpPr txBox="1"/>
          <p:nvPr/>
        </p:nvSpPr>
        <p:spPr>
          <a:xfrm>
            <a:off x="2859793" y="338643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分组的分片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C61ED2-D920-235A-6C45-6C7D0890CAF0}"/>
              </a:ext>
            </a:extLst>
          </p:cNvPr>
          <p:cNvSpPr txBox="1"/>
          <p:nvPr/>
        </p:nvSpPr>
        <p:spPr>
          <a:xfrm>
            <a:off x="2859793" y="500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TCP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拥塞控制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BCA02E-245E-9D5D-9ED0-BBDDA7D32366}"/>
              </a:ext>
            </a:extLst>
          </p:cNvPr>
          <p:cNvSpPr txBox="1"/>
          <p:nvPr/>
        </p:nvSpPr>
        <p:spPr>
          <a:xfrm>
            <a:off x="2859793" y="446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路由算法与路由协议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8E521B-DA7F-456C-AE54-EF7212AFECAD}"/>
              </a:ext>
            </a:extLst>
          </p:cNvPr>
          <p:cNvSpPr txBox="1"/>
          <p:nvPr/>
        </p:nvSpPr>
        <p:spPr>
          <a:xfrm>
            <a:off x="2859793" y="392643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路由聚合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29305968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6C84-B629-549F-2768-4121EFAE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B08CB6-62DA-293D-BAD9-E24E200CB4C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E8C17B8-3FFF-5C74-A705-1DC9370F082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3800936-2767-957F-24C0-D34AFBC86F3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34CFEAB-A5D7-F62F-DC9E-BC4F1A5E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1" y="1055635"/>
            <a:ext cx="8296344" cy="9377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FC8630-6EE0-9C11-CB98-18BBEE6C96E9}"/>
              </a:ext>
            </a:extLst>
          </p:cNvPr>
          <p:cNvSpPr txBox="1"/>
          <p:nvPr/>
        </p:nvSpPr>
        <p:spPr>
          <a:xfrm>
            <a:off x="568226" y="1025973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CFDB0D7-E83F-4694-375C-6985EAB4FA88}"/>
                  </a:ext>
                </a:extLst>
              </p14:cNvPr>
              <p14:cNvContentPartPr/>
              <p14:nvPr/>
            </p14:nvContentPartPr>
            <p14:xfrm>
              <a:off x="8577705" y="1334137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CFDB0D7-E83F-4694-375C-6985EAB4FA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8345" y="1324777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63FBBC8-18B0-DF9D-7E8F-593E978BDEF3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奈奎斯特定理和香农定理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41651104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BAA0-B6BB-847B-905A-F345B6AC9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731A5B-673B-B398-C844-D3DC509153F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EC5FF12-9F3A-5F51-DCF5-C30C82285C6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2CD0F14-DB47-0A68-39DE-3D8B340F645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C9E770-5237-5FE7-C2E6-9E9D6D56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02" y="1109697"/>
            <a:ext cx="8007344" cy="5168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24B2B9-07C2-27C9-3DF6-08542727C1A4}"/>
              </a:ext>
            </a:extLst>
          </p:cNvPr>
          <p:cNvSpPr txBox="1"/>
          <p:nvPr/>
        </p:nvSpPr>
        <p:spPr>
          <a:xfrm>
            <a:off x="567399" y="1025232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FBD8E2-2826-1233-50A9-02B738FE4365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奈奎斯特定理和香农定理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60502561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AC3C-96B5-B3E2-80C0-950D58DFD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F735923-0A58-2180-76D4-EC4C90005CF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0A5B053-386E-D093-21B7-158261A0F62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F6084C0-88A4-5387-1690-DF0567A24A6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123A71D-A41B-C0E4-0248-3FD0FA4F6CA8}"/>
              </a:ext>
            </a:extLst>
          </p:cNvPr>
          <p:cNvSpPr txBox="1"/>
          <p:nvPr/>
        </p:nvSpPr>
        <p:spPr>
          <a:xfrm>
            <a:off x="568226" y="1025371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01721-DC53-9670-511C-F189BCDC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0" y="1047810"/>
            <a:ext cx="7897606" cy="804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1D85A5-AD84-F62A-65C5-F8294FDE4454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奈奎斯特定理和香农定理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33402278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C6EA6-B8AA-F9E7-51E8-7DF10874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6DC6F83-42BE-8F14-7D33-86D223D7A3B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3EC0594-4F6C-7DB4-37C5-31FDC13CA44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906097-9BCE-84A8-79CC-31C30097DCF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D5B817-933C-2611-316D-E4292A800B8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6AE6F-68A2-D9C9-E26A-0006BEC9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79" y="1028390"/>
            <a:ext cx="7774378" cy="21298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75A8D0-D0C4-AF2C-FCDC-ED9B7A72916F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电路交换、报文交换和分组交换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2620551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C709-C136-FD0B-2F17-FFF346F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C5567CE-E101-4879-F319-4D4082302F2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6D24B38-31D6-427C-1286-433DE92085F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86EDF52-FA81-4D29-F691-434805F731B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EF59DBB-5191-CDFA-1284-44BCFDCB0CA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5561BE-8481-4605-9605-9D7CB84E1C66}"/>
              </a:ext>
            </a:extLst>
          </p:cNvPr>
          <p:cNvSpPr txBox="1"/>
          <p:nvPr/>
        </p:nvSpPr>
        <p:spPr>
          <a:xfrm>
            <a:off x="1474169" y="252216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电路交换、报文交换和分组交换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1D3C50-1EFE-4FF2-CDC8-DBA2444C12E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" b="109"/>
          <a:stretch>
            <a:fillRect/>
          </a:stretch>
        </p:blipFill>
        <p:spPr>
          <a:xfrm>
            <a:off x="1474168" y="1011560"/>
            <a:ext cx="8078541" cy="23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43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4454D-6DE2-7C47-3CCA-1771C224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3E8BE7-E0D2-324A-78B5-FCE6282EF7C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F4E9DA3-D321-E056-89EE-FF54983EF42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8CD1F8F-F8D1-CADF-B708-80C6E549FA7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0B17A0D-30A4-D74E-2103-6F7F43CBF9F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0131B-977E-6522-7E92-AD11E099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19" y="1041997"/>
            <a:ext cx="8565312" cy="14508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E6150D5-4469-091B-6EB2-F33CD8E99B38}"/>
              </a:ext>
            </a:extLst>
          </p:cNvPr>
          <p:cNvSpPr txBox="1"/>
          <p:nvPr/>
        </p:nvSpPr>
        <p:spPr>
          <a:xfrm>
            <a:off x="1474168" y="252216"/>
            <a:ext cx="81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题型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146880797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12"/>
  <p:tag name="AS_OS" val="Microsoft Windows NT 10.0.20348.0"/>
  <p:tag name="AS_RELEASE_DATE" val="2025.01.14"/>
  <p:tag name="AS_TITLE" val="Aspose.Slides for .NET6"/>
  <p:tag name="AS_VERSION" val="2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3|93.1|6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2|14.7|1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庞门正道标题体"/>
        <a:ea typeface="庞门正道标题体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庞门正道标题体"/>
        <a:ea typeface="庞门正道标题体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仓耳渔阳体 W02"/>
        <a:font script="Hebr" typeface="仓耳渔阳体 W02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仓耳渔阳体 W02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庞门正道标题体"/>
        <a:ea typeface="庞门正道标题体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仓耳渔阳体 W02"/>
        <a:font script="Hebr" typeface="仓耳渔阳体 W02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仓耳渔阳体 W02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庞门正道标题体"/>
        <a:ea typeface="庞门正道标题体"/>
        <a:cs typeface="Arial"/>
        <a:font script="Jpan" typeface="ＭＳ Ｐゴシック"/>
        <a:font script="Hang" typeface="맑은 고딕"/>
        <a:font script="Hans" typeface="仓耳渔阳体 W02"/>
        <a:font script="Hant" typeface="新細明體"/>
        <a:font script="Arab" typeface="仓耳渔阳体 W02"/>
        <a:font script="Hebr" typeface="仓耳渔阳体 W02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仓耳渔阳体 W02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449</Words>
  <Application>Microsoft Office PowerPoint</Application>
  <PresentationFormat>宽屏</PresentationFormat>
  <Paragraphs>93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Source Han Sans CN Bold</vt:lpstr>
      <vt:lpstr>黑体</vt:lpstr>
      <vt:lpstr>华文行楷</vt:lpstr>
      <vt:lpstr>楷体</vt:lpstr>
      <vt:lpstr>庞门正道标题体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dragon sun</cp:lastModifiedBy>
  <cp:revision>22</cp:revision>
  <dcterms:created xsi:type="dcterms:W3CDTF">2021-11-19T08:29:00Z</dcterms:created>
  <dcterms:modified xsi:type="dcterms:W3CDTF">2025-12-14T10:01:44Z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337DC30869ED42DAA843F0EEFBC01960</vt:lpwstr>
  </property>
  <property fmtid="{D5CDD505-2E9C-101B-9397-08002B2CF9AE}" pid="3" name="KSOProductBuildVer">
    <vt:lpwstr>2052-11.1.0.11045</vt:lpwstr>
  </property>
</Properties>
</file>